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
  </p:notesMasterIdLst>
  <p:sldIdLst>
    <p:sldId id="256" r:id="rId2"/>
    <p:sldId id="280" r:id="rId3"/>
    <p:sldId id="4386" r:id="rId4"/>
    <p:sldId id="4387" r:id="rId5"/>
    <p:sldId id="4388" r:id="rId6"/>
    <p:sldId id="4398"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29" autoAdjust="0"/>
    <p:restoredTop sz="94660"/>
  </p:normalViewPr>
  <p:slideViewPr>
    <p:cSldViewPr snapToGrid="0">
      <p:cViewPr varScale="1">
        <p:scale>
          <a:sx n="55" d="100"/>
          <a:sy n="55" d="100"/>
        </p:scale>
        <p:origin x="396"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824EC32-BDBD-4254-A345-ACF17C7D71D8}" type="datetimeFigureOut">
              <a:rPr lang="en-US" smtClean="0"/>
              <a:t>8/15/2023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F0806DA-F71B-40ED-80D1-C1DDCC842589}" type="slidenum">
              <a:rPr lang="en-US" smtClean="0"/>
              <a:t>‹#›</a:t>
            </a:fld>
            <a:endParaRPr lang="en-US"/>
          </a:p>
        </p:txBody>
      </p:sp>
    </p:spTree>
    <p:extLst>
      <p:ext uri="{BB962C8B-B14F-4D97-AF65-F5344CB8AC3E}">
        <p14:creationId xmlns:p14="http://schemas.microsoft.com/office/powerpoint/2010/main" val="27422136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4358B6-97BE-E053-C6C9-0629DC22785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0C33F1C-BA92-4DF2-9F07-A579DDD96E4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598AD09-0456-0310-7CCF-479321CBA190}"/>
              </a:ext>
            </a:extLst>
          </p:cNvPr>
          <p:cNvSpPr>
            <a:spLocks noGrp="1"/>
          </p:cNvSpPr>
          <p:nvPr>
            <p:ph type="dt" sz="half" idx="10"/>
          </p:nvPr>
        </p:nvSpPr>
        <p:spPr/>
        <p:txBody>
          <a:bodyPr/>
          <a:lstStyle/>
          <a:p>
            <a:fld id="{09EDD8F5-9A99-4A70-AD3F-98BB5B63F5D2}" type="datetimeFigureOut">
              <a:rPr lang="en-US" smtClean="0"/>
              <a:t>8/15/2023</a:t>
            </a:fld>
            <a:endParaRPr lang="en-US"/>
          </a:p>
        </p:txBody>
      </p:sp>
      <p:sp>
        <p:nvSpPr>
          <p:cNvPr id="5" name="Footer Placeholder 4">
            <a:extLst>
              <a:ext uri="{FF2B5EF4-FFF2-40B4-BE49-F238E27FC236}">
                <a16:creationId xmlns:a16="http://schemas.microsoft.com/office/drawing/2014/main" id="{ECD858D3-7E54-E61A-F9EE-717DA939AA0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ED6A3BF-E5C6-6D79-1F9E-A917C4A2E64F}"/>
              </a:ext>
            </a:extLst>
          </p:cNvPr>
          <p:cNvSpPr>
            <a:spLocks noGrp="1"/>
          </p:cNvSpPr>
          <p:nvPr>
            <p:ph type="sldNum" sz="quarter" idx="12"/>
          </p:nvPr>
        </p:nvSpPr>
        <p:spPr/>
        <p:txBody>
          <a:bodyPr/>
          <a:lstStyle/>
          <a:p>
            <a:fld id="{08D1C6DA-AF0A-4272-AB40-4652CDB51C8D}" type="slidenum">
              <a:rPr lang="en-US" smtClean="0"/>
              <a:t>‹#›</a:t>
            </a:fld>
            <a:endParaRPr lang="en-US"/>
          </a:p>
        </p:txBody>
      </p:sp>
    </p:spTree>
    <p:extLst>
      <p:ext uri="{BB962C8B-B14F-4D97-AF65-F5344CB8AC3E}">
        <p14:creationId xmlns:p14="http://schemas.microsoft.com/office/powerpoint/2010/main" val="30581253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D32272-9A71-2724-3DBE-BA7795ADBEA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B1729EB-6211-0F5D-0AE6-AEE43E9D3BD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7544EA3-4A2A-8959-17B1-0F522DD17605}"/>
              </a:ext>
            </a:extLst>
          </p:cNvPr>
          <p:cNvSpPr>
            <a:spLocks noGrp="1"/>
          </p:cNvSpPr>
          <p:nvPr>
            <p:ph type="dt" sz="half" idx="10"/>
          </p:nvPr>
        </p:nvSpPr>
        <p:spPr/>
        <p:txBody>
          <a:bodyPr/>
          <a:lstStyle/>
          <a:p>
            <a:fld id="{09EDD8F5-9A99-4A70-AD3F-98BB5B63F5D2}" type="datetimeFigureOut">
              <a:rPr lang="en-US" smtClean="0"/>
              <a:t>8/15/2023</a:t>
            </a:fld>
            <a:endParaRPr lang="en-US"/>
          </a:p>
        </p:txBody>
      </p:sp>
      <p:sp>
        <p:nvSpPr>
          <p:cNvPr id="5" name="Footer Placeholder 4">
            <a:extLst>
              <a:ext uri="{FF2B5EF4-FFF2-40B4-BE49-F238E27FC236}">
                <a16:creationId xmlns:a16="http://schemas.microsoft.com/office/drawing/2014/main" id="{2E4B7242-5F00-AB26-FB6C-21430CE2833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6E32648-4948-4D58-BA5A-90D0C5932694}"/>
              </a:ext>
            </a:extLst>
          </p:cNvPr>
          <p:cNvSpPr>
            <a:spLocks noGrp="1"/>
          </p:cNvSpPr>
          <p:nvPr>
            <p:ph type="sldNum" sz="quarter" idx="12"/>
          </p:nvPr>
        </p:nvSpPr>
        <p:spPr/>
        <p:txBody>
          <a:bodyPr/>
          <a:lstStyle/>
          <a:p>
            <a:fld id="{08D1C6DA-AF0A-4272-AB40-4652CDB51C8D}" type="slidenum">
              <a:rPr lang="en-US" smtClean="0"/>
              <a:t>‹#›</a:t>
            </a:fld>
            <a:endParaRPr lang="en-US"/>
          </a:p>
        </p:txBody>
      </p:sp>
    </p:spTree>
    <p:extLst>
      <p:ext uri="{BB962C8B-B14F-4D97-AF65-F5344CB8AC3E}">
        <p14:creationId xmlns:p14="http://schemas.microsoft.com/office/powerpoint/2010/main" val="41461400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435F4A3-B46D-FB61-EC48-007A4281A7A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1FC1FC7-FECB-4DF3-6262-554E406963F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3C5C27B-6F90-8DBF-4F05-8B7CC2341C6B}"/>
              </a:ext>
            </a:extLst>
          </p:cNvPr>
          <p:cNvSpPr>
            <a:spLocks noGrp="1"/>
          </p:cNvSpPr>
          <p:nvPr>
            <p:ph type="dt" sz="half" idx="10"/>
          </p:nvPr>
        </p:nvSpPr>
        <p:spPr/>
        <p:txBody>
          <a:bodyPr/>
          <a:lstStyle/>
          <a:p>
            <a:fld id="{09EDD8F5-9A99-4A70-AD3F-98BB5B63F5D2}" type="datetimeFigureOut">
              <a:rPr lang="en-US" smtClean="0"/>
              <a:t>8/15/2023</a:t>
            </a:fld>
            <a:endParaRPr lang="en-US"/>
          </a:p>
        </p:txBody>
      </p:sp>
      <p:sp>
        <p:nvSpPr>
          <p:cNvPr id="5" name="Footer Placeholder 4">
            <a:extLst>
              <a:ext uri="{FF2B5EF4-FFF2-40B4-BE49-F238E27FC236}">
                <a16:creationId xmlns:a16="http://schemas.microsoft.com/office/drawing/2014/main" id="{4C5AE44F-E7F1-C772-B55D-16AF933078D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B6A668F-B89E-EBF9-81AC-CD4C1F4D4FF9}"/>
              </a:ext>
            </a:extLst>
          </p:cNvPr>
          <p:cNvSpPr>
            <a:spLocks noGrp="1"/>
          </p:cNvSpPr>
          <p:nvPr>
            <p:ph type="sldNum" sz="quarter" idx="12"/>
          </p:nvPr>
        </p:nvSpPr>
        <p:spPr/>
        <p:txBody>
          <a:bodyPr/>
          <a:lstStyle/>
          <a:p>
            <a:fld id="{08D1C6DA-AF0A-4272-AB40-4652CDB51C8D}" type="slidenum">
              <a:rPr lang="en-US" smtClean="0"/>
              <a:t>‹#›</a:t>
            </a:fld>
            <a:endParaRPr lang="en-US"/>
          </a:p>
        </p:txBody>
      </p:sp>
    </p:spTree>
    <p:extLst>
      <p:ext uri="{BB962C8B-B14F-4D97-AF65-F5344CB8AC3E}">
        <p14:creationId xmlns:p14="http://schemas.microsoft.com/office/powerpoint/2010/main" val="36644371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1290B3-5AE8-A9CF-66D4-C3E16023644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9BDC595-E6C1-DF8A-47FA-3F372711CD2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49C9B0C-DDA0-2BA8-C35F-BB0F18F01AF8}"/>
              </a:ext>
            </a:extLst>
          </p:cNvPr>
          <p:cNvSpPr>
            <a:spLocks noGrp="1"/>
          </p:cNvSpPr>
          <p:nvPr>
            <p:ph type="dt" sz="half" idx="10"/>
          </p:nvPr>
        </p:nvSpPr>
        <p:spPr/>
        <p:txBody>
          <a:bodyPr/>
          <a:lstStyle/>
          <a:p>
            <a:fld id="{09EDD8F5-9A99-4A70-AD3F-98BB5B63F5D2}" type="datetimeFigureOut">
              <a:rPr lang="en-US" smtClean="0"/>
              <a:t>8/15/2023</a:t>
            </a:fld>
            <a:endParaRPr lang="en-US"/>
          </a:p>
        </p:txBody>
      </p:sp>
      <p:sp>
        <p:nvSpPr>
          <p:cNvPr id="5" name="Footer Placeholder 4">
            <a:extLst>
              <a:ext uri="{FF2B5EF4-FFF2-40B4-BE49-F238E27FC236}">
                <a16:creationId xmlns:a16="http://schemas.microsoft.com/office/drawing/2014/main" id="{C58683A3-774E-9DDE-E1AC-BFDC3CA5AE0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BC37A0C-E8F6-53BA-34F4-E8FAAFA76B34}"/>
              </a:ext>
            </a:extLst>
          </p:cNvPr>
          <p:cNvSpPr>
            <a:spLocks noGrp="1"/>
          </p:cNvSpPr>
          <p:nvPr>
            <p:ph type="sldNum" sz="quarter" idx="12"/>
          </p:nvPr>
        </p:nvSpPr>
        <p:spPr/>
        <p:txBody>
          <a:bodyPr/>
          <a:lstStyle/>
          <a:p>
            <a:fld id="{08D1C6DA-AF0A-4272-AB40-4652CDB51C8D}" type="slidenum">
              <a:rPr lang="en-US" smtClean="0"/>
              <a:t>‹#›</a:t>
            </a:fld>
            <a:endParaRPr lang="en-US"/>
          </a:p>
        </p:txBody>
      </p:sp>
    </p:spTree>
    <p:extLst>
      <p:ext uri="{BB962C8B-B14F-4D97-AF65-F5344CB8AC3E}">
        <p14:creationId xmlns:p14="http://schemas.microsoft.com/office/powerpoint/2010/main" val="42097337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3AE759-9CEB-A2C9-59C3-057F4ADCE66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0D750B8-34E7-6806-8E1A-3F96C4EC792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F71A803-3EDF-EB14-3657-13BFD980128F}"/>
              </a:ext>
            </a:extLst>
          </p:cNvPr>
          <p:cNvSpPr>
            <a:spLocks noGrp="1"/>
          </p:cNvSpPr>
          <p:nvPr>
            <p:ph type="dt" sz="half" idx="10"/>
          </p:nvPr>
        </p:nvSpPr>
        <p:spPr/>
        <p:txBody>
          <a:bodyPr/>
          <a:lstStyle/>
          <a:p>
            <a:fld id="{09EDD8F5-9A99-4A70-AD3F-98BB5B63F5D2}" type="datetimeFigureOut">
              <a:rPr lang="en-US" smtClean="0"/>
              <a:t>8/15/2023</a:t>
            </a:fld>
            <a:endParaRPr lang="en-US"/>
          </a:p>
        </p:txBody>
      </p:sp>
      <p:sp>
        <p:nvSpPr>
          <p:cNvPr id="5" name="Footer Placeholder 4">
            <a:extLst>
              <a:ext uri="{FF2B5EF4-FFF2-40B4-BE49-F238E27FC236}">
                <a16:creationId xmlns:a16="http://schemas.microsoft.com/office/drawing/2014/main" id="{06258660-2570-466F-5C95-F49AAFE19C0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E726A3F-1DAB-33BD-0997-F7059CAD1F4B}"/>
              </a:ext>
            </a:extLst>
          </p:cNvPr>
          <p:cNvSpPr>
            <a:spLocks noGrp="1"/>
          </p:cNvSpPr>
          <p:nvPr>
            <p:ph type="sldNum" sz="quarter" idx="12"/>
          </p:nvPr>
        </p:nvSpPr>
        <p:spPr/>
        <p:txBody>
          <a:bodyPr/>
          <a:lstStyle/>
          <a:p>
            <a:fld id="{08D1C6DA-AF0A-4272-AB40-4652CDB51C8D}" type="slidenum">
              <a:rPr lang="en-US" smtClean="0"/>
              <a:t>‹#›</a:t>
            </a:fld>
            <a:endParaRPr lang="en-US"/>
          </a:p>
        </p:txBody>
      </p:sp>
    </p:spTree>
    <p:extLst>
      <p:ext uri="{BB962C8B-B14F-4D97-AF65-F5344CB8AC3E}">
        <p14:creationId xmlns:p14="http://schemas.microsoft.com/office/powerpoint/2010/main" val="30040479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0949CC-E3E3-CC98-86A3-6312F39CC34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EC47AF6-EA17-4115-9395-CDBB88CBD87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2D4A5FB-3137-482B-7A65-9F948D1972E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11B3072-78E3-DE4D-30B2-EC283DDD1738}"/>
              </a:ext>
            </a:extLst>
          </p:cNvPr>
          <p:cNvSpPr>
            <a:spLocks noGrp="1"/>
          </p:cNvSpPr>
          <p:nvPr>
            <p:ph type="dt" sz="half" idx="10"/>
          </p:nvPr>
        </p:nvSpPr>
        <p:spPr/>
        <p:txBody>
          <a:bodyPr/>
          <a:lstStyle/>
          <a:p>
            <a:fld id="{09EDD8F5-9A99-4A70-AD3F-98BB5B63F5D2}" type="datetimeFigureOut">
              <a:rPr lang="en-US" smtClean="0"/>
              <a:t>8/15/2023</a:t>
            </a:fld>
            <a:endParaRPr lang="en-US"/>
          </a:p>
        </p:txBody>
      </p:sp>
      <p:sp>
        <p:nvSpPr>
          <p:cNvPr id="6" name="Footer Placeholder 5">
            <a:extLst>
              <a:ext uri="{FF2B5EF4-FFF2-40B4-BE49-F238E27FC236}">
                <a16:creationId xmlns:a16="http://schemas.microsoft.com/office/drawing/2014/main" id="{8DA3EB24-D28F-DE51-5360-49F8332C010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15289D6-DC83-8E30-2922-4D43DDFFC954}"/>
              </a:ext>
            </a:extLst>
          </p:cNvPr>
          <p:cNvSpPr>
            <a:spLocks noGrp="1"/>
          </p:cNvSpPr>
          <p:nvPr>
            <p:ph type="sldNum" sz="quarter" idx="12"/>
          </p:nvPr>
        </p:nvSpPr>
        <p:spPr/>
        <p:txBody>
          <a:bodyPr/>
          <a:lstStyle/>
          <a:p>
            <a:fld id="{08D1C6DA-AF0A-4272-AB40-4652CDB51C8D}" type="slidenum">
              <a:rPr lang="en-US" smtClean="0"/>
              <a:t>‹#›</a:t>
            </a:fld>
            <a:endParaRPr lang="en-US"/>
          </a:p>
        </p:txBody>
      </p:sp>
    </p:spTree>
    <p:extLst>
      <p:ext uri="{BB962C8B-B14F-4D97-AF65-F5344CB8AC3E}">
        <p14:creationId xmlns:p14="http://schemas.microsoft.com/office/powerpoint/2010/main" val="41497193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2AEB55-45B7-D9FF-72FA-1635C8A031A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FE85732-9E49-60A5-FDC6-71DE24A7E87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100C122-083B-77B9-66C8-B5A136C75CA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9D0C653-32E8-2B0A-0CCA-2E6F51B5055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2A78105-B02D-77C3-4481-6B36C153E01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39BDFEC-C903-6788-89BC-4E01F8E6C3F3}"/>
              </a:ext>
            </a:extLst>
          </p:cNvPr>
          <p:cNvSpPr>
            <a:spLocks noGrp="1"/>
          </p:cNvSpPr>
          <p:nvPr>
            <p:ph type="dt" sz="half" idx="10"/>
          </p:nvPr>
        </p:nvSpPr>
        <p:spPr/>
        <p:txBody>
          <a:bodyPr/>
          <a:lstStyle/>
          <a:p>
            <a:fld id="{09EDD8F5-9A99-4A70-AD3F-98BB5B63F5D2}" type="datetimeFigureOut">
              <a:rPr lang="en-US" smtClean="0"/>
              <a:t>8/15/2023</a:t>
            </a:fld>
            <a:endParaRPr lang="en-US"/>
          </a:p>
        </p:txBody>
      </p:sp>
      <p:sp>
        <p:nvSpPr>
          <p:cNvPr id="8" name="Footer Placeholder 7">
            <a:extLst>
              <a:ext uri="{FF2B5EF4-FFF2-40B4-BE49-F238E27FC236}">
                <a16:creationId xmlns:a16="http://schemas.microsoft.com/office/drawing/2014/main" id="{D08FD83F-BEAA-6793-1F1C-77F0EF4A29C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E1A45B3-93C6-B8E5-E7A1-2CC93B926ABE}"/>
              </a:ext>
            </a:extLst>
          </p:cNvPr>
          <p:cNvSpPr>
            <a:spLocks noGrp="1"/>
          </p:cNvSpPr>
          <p:nvPr>
            <p:ph type="sldNum" sz="quarter" idx="12"/>
          </p:nvPr>
        </p:nvSpPr>
        <p:spPr/>
        <p:txBody>
          <a:bodyPr/>
          <a:lstStyle/>
          <a:p>
            <a:fld id="{08D1C6DA-AF0A-4272-AB40-4652CDB51C8D}" type="slidenum">
              <a:rPr lang="en-US" smtClean="0"/>
              <a:t>‹#›</a:t>
            </a:fld>
            <a:endParaRPr lang="en-US"/>
          </a:p>
        </p:txBody>
      </p:sp>
    </p:spTree>
    <p:extLst>
      <p:ext uri="{BB962C8B-B14F-4D97-AF65-F5344CB8AC3E}">
        <p14:creationId xmlns:p14="http://schemas.microsoft.com/office/powerpoint/2010/main" val="18936516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53B5A6-CA88-EE5A-EB84-4EA05D66EF6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3E01260-0E11-B3A8-6A4C-0A7F153F837C}"/>
              </a:ext>
            </a:extLst>
          </p:cNvPr>
          <p:cNvSpPr>
            <a:spLocks noGrp="1"/>
          </p:cNvSpPr>
          <p:nvPr>
            <p:ph type="dt" sz="half" idx="10"/>
          </p:nvPr>
        </p:nvSpPr>
        <p:spPr/>
        <p:txBody>
          <a:bodyPr/>
          <a:lstStyle/>
          <a:p>
            <a:fld id="{09EDD8F5-9A99-4A70-AD3F-98BB5B63F5D2}" type="datetimeFigureOut">
              <a:rPr lang="en-US" smtClean="0"/>
              <a:t>8/15/2023</a:t>
            </a:fld>
            <a:endParaRPr lang="en-US"/>
          </a:p>
        </p:txBody>
      </p:sp>
      <p:sp>
        <p:nvSpPr>
          <p:cNvPr id="4" name="Footer Placeholder 3">
            <a:extLst>
              <a:ext uri="{FF2B5EF4-FFF2-40B4-BE49-F238E27FC236}">
                <a16:creationId xmlns:a16="http://schemas.microsoft.com/office/drawing/2014/main" id="{A24CFB92-7891-0896-272B-6157238E7C0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0ED9569-AA7E-4486-EFA4-C91E929FD276}"/>
              </a:ext>
            </a:extLst>
          </p:cNvPr>
          <p:cNvSpPr>
            <a:spLocks noGrp="1"/>
          </p:cNvSpPr>
          <p:nvPr>
            <p:ph type="sldNum" sz="quarter" idx="12"/>
          </p:nvPr>
        </p:nvSpPr>
        <p:spPr/>
        <p:txBody>
          <a:bodyPr/>
          <a:lstStyle/>
          <a:p>
            <a:fld id="{08D1C6DA-AF0A-4272-AB40-4652CDB51C8D}" type="slidenum">
              <a:rPr lang="en-US" smtClean="0"/>
              <a:t>‹#›</a:t>
            </a:fld>
            <a:endParaRPr lang="en-US"/>
          </a:p>
        </p:txBody>
      </p:sp>
    </p:spTree>
    <p:extLst>
      <p:ext uri="{BB962C8B-B14F-4D97-AF65-F5344CB8AC3E}">
        <p14:creationId xmlns:p14="http://schemas.microsoft.com/office/powerpoint/2010/main" val="12377217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10BF31D-1E61-8769-1B85-D2857C5EAB59}"/>
              </a:ext>
            </a:extLst>
          </p:cNvPr>
          <p:cNvSpPr>
            <a:spLocks noGrp="1"/>
          </p:cNvSpPr>
          <p:nvPr>
            <p:ph type="dt" sz="half" idx="10"/>
          </p:nvPr>
        </p:nvSpPr>
        <p:spPr/>
        <p:txBody>
          <a:bodyPr/>
          <a:lstStyle/>
          <a:p>
            <a:fld id="{09EDD8F5-9A99-4A70-AD3F-98BB5B63F5D2}" type="datetimeFigureOut">
              <a:rPr lang="en-US" smtClean="0"/>
              <a:t>8/15/2023</a:t>
            </a:fld>
            <a:endParaRPr lang="en-US"/>
          </a:p>
        </p:txBody>
      </p:sp>
      <p:sp>
        <p:nvSpPr>
          <p:cNvPr id="3" name="Footer Placeholder 2">
            <a:extLst>
              <a:ext uri="{FF2B5EF4-FFF2-40B4-BE49-F238E27FC236}">
                <a16:creationId xmlns:a16="http://schemas.microsoft.com/office/drawing/2014/main" id="{AF92BD6C-166B-E860-B90B-F461288C49A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6F50356-316A-EEC9-2C28-F5B91800CE12}"/>
              </a:ext>
            </a:extLst>
          </p:cNvPr>
          <p:cNvSpPr>
            <a:spLocks noGrp="1"/>
          </p:cNvSpPr>
          <p:nvPr>
            <p:ph type="sldNum" sz="quarter" idx="12"/>
          </p:nvPr>
        </p:nvSpPr>
        <p:spPr/>
        <p:txBody>
          <a:bodyPr/>
          <a:lstStyle/>
          <a:p>
            <a:fld id="{08D1C6DA-AF0A-4272-AB40-4652CDB51C8D}" type="slidenum">
              <a:rPr lang="en-US" smtClean="0"/>
              <a:t>‹#›</a:t>
            </a:fld>
            <a:endParaRPr lang="en-US"/>
          </a:p>
        </p:txBody>
      </p:sp>
    </p:spTree>
    <p:extLst>
      <p:ext uri="{BB962C8B-B14F-4D97-AF65-F5344CB8AC3E}">
        <p14:creationId xmlns:p14="http://schemas.microsoft.com/office/powerpoint/2010/main" val="32390610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818392-7E83-F13C-52B9-F44D67CBE35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9076EA0-5C98-C32E-DD91-C6F096BF832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680C678-B5C4-24DF-5859-77B5E470E19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745EF59-059C-AD5E-67EF-C48BC757D12C}"/>
              </a:ext>
            </a:extLst>
          </p:cNvPr>
          <p:cNvSpPr>
            <a:spLocks noGrp="1"/>
          </p:cNvSpPr>
          <p:nvPr>
            <p:ph type="dt" sz="half" idx="10"/>
          </p:nvPr>
        </p:nvSpPr>
        <p:spPr/>
        <p:txBody>
          <a:bodyPr/>
          <a:lstStyle/>
          <a:p>
            <a:fld id="{09EDD8F5-9A99-4A70-AD3F-98BB5B63F5D2}" type="datetimeFigureOut">
              <a:rPr lang="en-US" smtClean="0"/>
              <a:t>8/15/2023</a:t>
            </a:fld>
            <a:endParaRPr lang="en-US"/>
          </a:p>
        </p:txBody>
      </p:sp>
      <p:sp>
        <p:nvSpPr>
          <p:cNvPr id="6" name="Footer Placeholder 5">
            <a:extLst>
              <a:ext uri="{FF2B5EF4-FFF2-40B4-BE49-F238E27FC236}">
                <a16:creationId xmlns:a16="http://schemas.microsoft.com/office/drawing/2014/main" id="{155E46C1-3EE5-D0C4-2EB8-0E303C2DBE4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21DDDDA-35D4-1370-247A-B9641E387A86}"/>
              </a:ext>
            </a:extLst>
          </p:cNvPr>
          <p:cNvSpPr>
            <a:spLocks noGrp="1"/>
          </p:cNvSpPr>
          <p:nvPr>
            <p:ph type="sldNum" sz="quarter" idx="12"/>
          </p:nvPr>
        </p:nvSpPr>
        <p:spPr/>
        <p:txBody>
          <a:bodyPr/>
          <a:lstStyle/>
          <a:p>
            <a:fld id="{08D1C6DA-AF0A-4272-AB40-4652CDB51C8D}" type="slidenum">
              <a:rPr lang="en-US" smtClean="0"/>
              <a:t>‹#›</a:t>
            </a:fld>
            <a:endParaRPr lang="en-US"/>
          </a:p>
        </p:txBody>
      </p:sp>
    </p:spTree>
    <p:extLst>
      <p:ext uri="{BB962C8B-B14F-4D97-AF65-F5344CB8AC3E}">
        <p14:creationId xmlns:p14="http://schemas.microsoft.com/office/powerpoint/2010/main" val="11736821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E537B5-1FFD-3679-0356-A669F83C57A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6ED7A30-EE11-0E6E-32B9-4636B275666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4985A24-6E0E-F4F7-E39C-B9451192279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6A9051C-4A25-5BDE-7BBE-52D6A0BED2DF}"/>
              </a:ext>
            </a:extLst>
          </p:cNvPr>
          <p:cNvSpPr>
            <a:spLocks noGrp="1"/>
          </p:cNvSpPr>
          <p:nvPr>
            <p:ph type="dt" sz="half" idx="10"/>
          </p:nvPr>
        </p:nvSpPr>
        <p:spPr/>
        <p:txBody>
          <a:bodyPr/>
          <a:lstStyle/>
          <a:p>
            <a:fld id="{09EDD8F5-9A99-4A70-AD3F-98BB5B63F5D2}" type="datetimeFigureOut">
              <a:rPr lang="en-US" smtClean="0"/>
              <a:t>8/15/2023</a:t>
            </a:fld>
            <a:endParaRPr lang="en-US"/>
          </a:p>
        </p:txBody>
      </p:sp>
      <p:sp>
        <p:nvSpPr>
          <p:cNvPr id="6" name="Footer Placeholder 5">
            <a:extLst>
              <a:ext uri="{FF2B5EF4-FFF2-40B4-BE49-F238E27FC236}">
                <a16:creationId xmlns:a16="http://schemas.microsoft.com/office/drawing/2014/main" id="{066FEEB7-2481-FB54-0FF9-67FA223C2BF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F874157-B3EA-F999-7DC2-8638349753D5}"/>
              </a:ext>
            </a:extLst>
          </p:cNvPr>
          <p:cNvSpPr>
            <a:spLocks noGrp="1"/>
          </p:cNvSpPr>
          <p:nvPr>
            <p:ph type="sldNum" sz="quarter" idx="12"/>
          </p:nvPr>
        </p:nvSpPr>
        <p:spPr/>
        <p:txBody>
          <a:bodyPr/>
          <a:lstStyle/>
          <a:p>
            <a:fld id="{08D1C6DA-AF0A-4272-AB40-4652CDB51C8D}" type="slidenum">
              <a:rPr lang="en-US" smtClean="0"/>
              <a:t>‹#›</a:t>
            </a:fld>
            <a:endParaRPr lang="en-US"/>
          </a:p>
        </p:txBody>
      </p:sp>
    </p:spTree>
    <p:extLst>
      <p:ext uri="{BB962C8B-B14F-4D97-AF65-F5344CB8AC3E}">
        <p14:creationId xmlns:p14="http://schemas.microsoft.com/office/powerpoint/2010/main" val="12577974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F83F880-59CB-A3EE-5ACD-F9561921894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E546FFE-CEF6-0D7B-B760-DA4ADC94B7B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55F1655-C882-8B1F-0792-AD9502DBA1D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9EDD8F5-9A99-4A70-AD3F-98BB5B63F5D2}" type="datetimeFigureOut">
              <a:rPr lang="en-US" smtClean="0"/>
              <a:t>8/15/2023</a:t>
            </a:fld>
            <a:endParaRPr lang="en-US"/>
          </a:p>
        </p:txBody>
      </p:sp>
      <p:sp>
        <p:nvSpPr>
          <p:cNvPr id="5" name="Footer Placeholder 4">
            <a:extLst>
              <a:ext uri="{FF2B5EF4-FFF2-40B4-BE49-F238E27FC236}">
                <a16:creationId xmlns:a16="http://schemas.microsoft.com/office/drawing/2014/main" id="{EBD9DB4F-4E32-31D2-0D04-29777F905CA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CC39D61-5451-35BB-4F3D-D521585F463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8D1C6DA-AF0A-4272-AB40-4652CDB51C8D}" type="slidenum">
              <a:rPr lang="en-US" smtClean="0"/>
              <a:t>‹#›</a:t>
            </a:fld>
            <a:endParaRPr lang="en-US"/>
          </a:p>
        </p:txBody>
      </p:sp>
    </p:spTree>
    <p:extLst>
      <p:ext uri="{BB962C8B-B14F-4D97-AF65-F5344CB8AC3E}">
        <p14:creationId xmlns:p14="http://schemas.microsoft.com/office/powerpoint/2010/main" val="32956469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publicdomainpictures.net/view-image.php?image=191763&amp;picture=-" TargetMode="External"/><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9E27EB-B81F-BE34-3C6C-D617B11A7B3C}"/>
              </a:ext>
            </a:extLst>
          </p:cNvPr>
          <p:cNvSpPr>
            <a:spLocks noGrp="1"/>
          </p:cNvSpPr>
          <p:nvPr>
            <p:ph type="ctrTitle"/>
          </p:nvPr>
        </p:nvSpPr>
        <p:spPr>
          <a:xfrm>
            <a:off x="1524000" y="1555509"/>
            <a:ext cx="9144000" cy="2387600"/>
          </a:xfrm>
        </p:spPr>
        <p:txBody>
          <a:bodyPr>
            <a:normAutofit fontScale="90000"/>
          </a:bodyPr>
          <a:lstStyle/>
          <a:p>
            <a:r>
              <a:rPr lang="en-US" dirty="0"/>
              <a:t>Spirituality and Restorative Justice</a:t>
            </a:r>
            <a:br>
              <a:rPr lang="en-US" dirty="0"/>
            </a:br>
            <a:r>
              <a:rPr lang="en-US" dirty="0"/>
              <a:t>Part 1 of 4</a:t>
            </a:r>
          </a:p>
        </p:txBody>
      </p:sp>
      <p:sp>
        <p:nvSpPr>
          <p:cNvPr id="3" name="Subtitle 2">
            <a:extLst>
              <a:ext uri="{FF2B5EF4-FFF2-40B4-BE49-F238E27FC236}">
                <a16:creationId xmlns:a16="http://schemas.microsoft.com/office/drawing/2014/main" id="{780E798D-A393-904C-7EE5-B518313A90CC}"/>
              </a:ext>
            </a:extLst>
          </p:cNvPr>
          <p:cNvSpPr>
            <a:spLocks noGrp="1"/>
          </p:cNvSpPr>
          <p:nvPr>
            <p:ph type="subTitle" idx="1"/>
          </p:nvPr>
        </p:nvSpPr>
        <p:spPr/>
        <p:txBody>
          <a:bodyPr/>
          <a:lstStyle/>
          <a:p>
            <a:endParaRPr lang="en-US" dirty="0"/>
          </a:p>
          <a:p>
            <a:r>
              <a:rPr lang="en-US" dirty="0"/>
              <a:t>Balazs Batyka, LCSW                                                                                                         Silver City Institute, August 2023</a:t>
            </a:r>
          </a:p>
        </p:txBody>
      </p:sp>
    </p:spTree>
    <p:extLst>
      <p:ext uri="{BB962C8B-B14F-4D97-AF65-F5344CB8AC3E}">
        <p14:creationId xmlns:p14="http://schemas.microsoft.com/office/powerpoint/2010/main" val="35618246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small lit lantern on a table">
            <a:extLst>
              <a:ext uri="{FF2B5EF4-FFF2-40B4-BE49-F238E27FC236}">
                <a16:creationId xmlns:a16="http://schemas.microsoft.com/office/drawing/2014/main" id="{F875ABC4-AF0A-69B2-DF75-DB287021AE0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600" y="111760"/>
            <a:ext cx="12192000" cy="6858000"/>
          </a:xfrm>
          <a:prstGeom prst="rect">
            <a:avLst/>
          </a:prstGeom>
        </p:spPr>
      </p:pic>
      <p:sp>
        <p:nvSpPr>
          <p:cNvPr id="2" name="Title 1">
            <a:extLst>
              <a:ext uri="{FF2B5EF4-FFF2-40B4-BE49-F238E27FC236}">
                <a16:creationId xmlns:a16="http://schemas.microsoft.com/office/drawing/2014/main" id="{44EBE870-BFC4-1F94-384B-A6AE9007A9D3}"/>
              </a:ext>
            </a:extLst>
          </p:cNvPr>
          <p:cNvSpPr>
            <a:spLocks noGrp="1"/>
          </p:cNvSpPr>
          <p:nvPr>
            <p:ph type="ctrTitle"/>
          </p:nvPr>
        </p:nvSpPr>
        <p:spPr>
          <a:xfrm>
            <a:off x="1066800" y="2397760"/>
            <a:ext cx="10058400" cy="1143000"/>
          </a:xfrm>
        </p:spPr>
        <p:txBody>
          <a:bodyPr>
            <a:noAutofit/>
          </a:bodyPr>
          <a:lstStyle/>
          <a:p>
            <a:r>
              <a:rPr lang="en-US" sz="4800" b="1" dirty="0">
                <a:solidFill>
                  <a:schemeClr val="bg1"/>
                </a:solidFill>
              </a:rPr>
              <a:t>SPIRITUALITY &amp; RESTORATIVE JUSTICE</a:t>
            </a:r>
            <a:br>
              <a:rPr lang="en-US" sz="4800" b="1" dirty="0">
                <a:solidFill>
                  <a:schemeClr val="bg1"/>
                </a:solidFill>
              </a:rPr>
            </a:br>
            <a:r>
              <a:rPr lang="en-US" sz="4800" b="1" dirty="0">
                <a:solidFill>
                  <a:schemeClr val="bg1"/>
                </a:solidFill>
              </a:rPr>
              <a:t>IN  THE </a:t>
            </a:r>
            <a:br>
              <a:rPr lang="en-US" sz="4800" b="1" dirty="0">
                <a:solidFill>
                  <a:schemeClr val="bg1"/>
                </a:solidFill>
              </a:rPr>
            </a:br>
            <a:r>
              <a:rPr lang="en-US" sz="4800" b="1" dirty="0">
                <a:solidFill>
                  <a:schemeClr val="bg1"/>
                </a:solidFill>
              </a:rPr>
              <a:t>TREATMENT OF ADDICTION</a:t>
            </a:r>
          </a:p>
        </p:txBody>
      </p:sp>
      <p:sp>
        <p:nvSpPr>
          <p:cNvPr id="3" name="Subtitle 2">
            <a:extLst>
              <a:ext uri="{FF2B5EF4-FFF2-40B4-BE49-F238E27FC236}">
                <a16:creationId xmlns:a16="http://schemas.microsoft.com/office/drawing/2014/main" id="{56A1E306-EA0C-5957-70F3-73F7756B1677}"/>
              </a:ext>
            </a:extLst>
          </p:cNvPr>
          <p:cNvSpPr>
            <a:spLocks noGrp="1"/>
          </p:cNvSpPr>
          <p:nvPr>
            <p:ph type="subTitle" idx="1"/>
          </p:nvPr>
        </p:nvSpPr>
        <p:spPr>
          <a:xfrm>
            <a:off x="1100051" y="5023085"/>
            <a:ext cx="10058400" cy="1143000"/>
          </a:xfrm>
        </p:spPr>
        <p:txBody>
          <a:bodyPr>
            <a:noAutofit/>
          </a:bodyPr>
          <a:lstStyle/>
          <a:p>
            <a:r>
              <a:rPr lang="en-US" dirty="0">
                <a:solidFill>
                  <a:schemeClr val="bg1"/>
                </a:solidFill>
              </a:rPr>
              <a:t>BALAZS BATYKA, LCSW</a:t>
            </a:r>
          </a:p>
          <a:p>
            <a:r>
              <a:rPr lang="en-US" dirty="0">
                <a:solidFill>
                  <a:schemeClr val="bg1"/>
                </a:solidFill>
              </a:rPr>
              <a:t>57</a:t>
            </a:r>
            <a:r>
              <a:rPr lang="en-US" baseline="30000" dirty="0">
                <a:solidFill>
                  <a:schemeClr val="bg1"/>
                </a:solidFill>
              </a:rPr>
              <a:t>TH</a:t>
            </a:r>
            <a:r>
              <a:rPr lang="en-US" dirty="0">
                <a:solidFill>
                  <a:schemeClr val="bg1"/>
                </a:solidFill>
              </a:rPr>
              <a:t> ANNUAL SILVER CITY INSTITUTE</a:t>
            </a:r>
          </a:p>
          <a:p>
            <a:r>
              <a:rPr lang="en-US" dirty="0">
                <a:solidFill>
                  <a:schemeClr val="bg1"/>
                </a:solidFill>
              </a:rPr>
              <a:t>AUGUST 2023</a:t>
            </a:r>
          </a:p>
        </p:txBody>
      </p:sp>
    </p:spTree>
    <p:extLst>
      <p:ext uri="{BB962C8B-B14F-4D97-AF65-F5344CB8AC3E}">
        <p14:creationId xmlns:p14="http://schemas.microsoft.com/office/powerpoint/2010/main" val="17091729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5BBBF7-FF2B-7270-8C73-B30EB89EC58B}"/>
              </a:ext>
            </a:extLst>
          </p:cNvPr>
          <p:cNvSpPr>
            <a:spLocks noGrp="1"/>
          </p:cNvSpPr>
          <p:nvPr>
            <p:ph type="title"/>
          </p:nvPr>
        </p:nvSpPr>
        <p:spPr>
          <a:xfrm>
            <a:off x="1405393" y="263527"/>
            <a:ext cx="10058400" cy="1450757"/>
          </a:xfrm>
        </p:spPr>
        <p:txBody>
          <a:bodyPr/>
          <a:lstStyle/>
          <a:p>
            <a:pPr algn="ctr"/>
            <a:r>
              <a:rPr lang="en-US" dirty="0">
                <a:solidFill>
                  <a:srgbClr val="FF0000"/>
                </a:solidFill>
              </a:rPr>
              <a:t>Inner demands of the self</a:t>
            </a:r>
          </a:p>
        </p:txBody>
      </p:sp>
      <p:sp>
        <p:nvSpPr>
          <p:cNvPr id="3" name="Content Placeholder 2">
            <a:extLst>
              <a:ext uri="{FF2B5EF4-FFF2-40B4-BE49-F238E27FC236}">
                <a16:creationId xmlns:a16="http://schemas.microsoft.com/office/drawing/2014/main" id="{31B68295-1295-64E1-179A-FB8F6EBAE469}"/>
              </a:ext>
            </a:extLst>
          </p:cNvPr>
          <p:cNvSpPr>
            <a:spLocks noGrp="1"/>
          </p:cNvSpPr>
          <p:nvPr>
            <p:ph idx="1"/>
          </p:nvPr>
        </p:nvSpPr>
        <p:spPr>
          <a:xfrm>
            <a:off x="1066800" y="1885490"/>
            <a:ext cx="10058400" cy="4023360"/>
          </a:xfrm>
        </p:spPr>
        <p:txBody>
          <a:bodyPr/>
          <a:lstStyle/>
          <a:p>
            <a:r>
              <a:rPr lang="en-US" sz="2800" dirty="0"/>
              <a:t>“Fortunately as time goes by, the demands of the self are easier to hear. This is especially true when life becomes well-ordered and simplified, for the general rule is this:</a:t>
            </a:r>
          </a:p>
          <a:p>
            <a:r>
              <a:rPr lang="en-US" sz="2800" dirty="0"/>
              <a:t>As the external life gets simplified and less distractive, the inner life is strengthened and developed.</a:t>
            </a:r>
          </a:p>
          <a:p>
            <a:r>
              <a:rPr lang="en-US" sz="2800" dirty="0"/>
              <a:t>If anything, pulling away from conventional life, because withdrawing is rooted in a sincere desire to be true to oneself, forces the individual to face the inner struggle and the inner self which wants to surface”.</a:t>
            </a:r>
          </a:p>
          <a:p>
            <a:endParaRPr lang="en-US" dirty="0"/>
          </a:p>
        </p:txBody>
      </p:sp>
    </p:spTree>
    <p:extLst>
      <p:ext uri="{BB962C8B-B14F-4D97-AF65-F5344CB8AC3E}">
        <p14:creationId xmlns:p14="http://schemas.microsoft.com/office/powerpoint/2010/main" val="5257167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5BBBF7-FF2B-7270-8C73-B30EB89EC58B}"/>
              </a:ext>
            </a:extLst>
          </p:cNvPr>
          <p:cNvSpPr>
            <a:spLocks noGrp="1"/>
          </p:cNvSpPr>
          <p:nvPr>
            <p:ph type="title"/>
          </p:nvPr>
        </p:nvSpPr>
        <p:spPr/>
        <p:txBody>
          <a:bodyPr/>
          <a:lstStyle/>
          <a:p>
            <a:r>
              <a:rPr lang="en-US" dirty="0"/>
              <a:t>Inner demands of the self (</a:t>
            </a:r>
            <a:r>
              <a:rPr lang="en-US" dirty="0" err="1"/>
              <a:t>cont</a:t>
            </a:r>
            <a:r>
              <a:rPr lang="en-US" dirty="0"/>
              <a:t>)</a:t>
            </a:r>
          </a:p>
        </p:txBody>
      </p:sp>
      <p:sp>
        <p:nvSpPr>
          <p:cNvPr id="3" name="Content Placeholder 2">
            <a:extLst>
              <a:ext uri="{FF2B5EF4-FFF2-40B4-BE49-F238E27FC236}">
                <a16:creationId xmlns:a16="http://schemas.microsoft.com/office/drawing/2014/main" id="{31B68295-1295-64E1-179A-FB8F6EBAE469}"/>
              </a:ext>
            </a:extLst>
          </p:cNvPr>
          <p:cNvSpPr>
            <a:spLocks noGrp="1"/>
          </p:cNvSpPr>
          <p:nvPr>
            <p:ph idx="1"/>
          </p:nvPr>
        </p:nvSpPr>
        <p:spPr/>
        <p:txBody>
          <a:bodyPr>
            <a:normAutofit/>
          </a:bodyPr>
          <a:lstStyle/>
          <a:p>
            <a:r>
              <a:rPr lang="en-US" sz="2400" dirty="0"/>
              <a:t>“It is through hearing – and obeying- the demand to make a life-adjustment that the ability to face oneself grows.</a:t>
            </a:r>
          </a:p>
          <a:p>
            <a:r>
              <a:rPr lang="en-US" sz="2400" dirty="0"/>
              <a:t>Many abilities grow along with self-trust and with the bond-to-Self.</a:t>
            </a:r>
          </a:p>
          <a:p>
            <a:r>
              <a:rPr lang="en-US" sz="2400" dirty="0"/>
              <a:t>As each correction is made, the bond between self and Self grows stronger, thus giving more power to the voice of the Self and more clarity of purpose to the individuals life.”</a:t>
            </a:r>
          </a:p>
          <a:p>
            <a:pPr algn="ctr"/>
            <a:r>
              <a:rPr lang="en-US" sz="2400" dirty="0">
                <a:solidFill>
                  <a:srgbClr val="FF0000"/>
                </a:solidFill>
              </a:rPr>
              <a:t>“That I had to change my life myself, that I alone had to develop a closer affinity to God – that is to say, to Self, to Life, to the Tao, the Great </a:t>
            </a:r>
            <a:r>
              <a:rPr lang="en-US" sz="2400" dirty="0" err="1">
                <a:solidFill>
                  <a:srgbClr val="FF0000"/>
                </a:solidFill>
              </a:rPr>
              <a:t>Unnamable.”I</a:t>
            </a:r>
            <a:r>
              <a:rPr lang="en-US" sz="2400" dirty="0">
                <a:solidFill>
                  <a:srgbClr val="FF0000"/>
                </a:solidFill>
              </a:rPr>
              <a:t> was nearly broken by the knowledge”.                                                                                          </a:t>
            </a:r>
          </a:p>
          <a:p>
            <a:pPr algn="ctr"/>
            <a:r>
              <a:rPr lang="en-US" sz="2400" dirty="0">
                <a:solidFill>
                  <a:schemeClr val="bg2">
                    <a:lumMod val="50000"/>
                  </a:schemeClr>
                </a:solidFill>
              </a:rPr>
              <a:t>Ordinary People as Monks and Mystics.                                                                               Marsha </a:t>
            </a:r>
            <a:r>
              <a:rPr lang="en-US" sz="2400" dirty="0" err="1">
                <a:solidFill>
                  <a:schemeClr val="bg2">
                    <a:lumMod val="50000"/>
                  </a:schemeClr>
                </a:solidFill>
              </a:rPr>
              <a:t>Sinetar</a:t>
            </a:r>
            <a:endParaRPr lang="en-US" sz="2400" dirty="0">
              <a:solidFill>
                <a:schemeClr val="bg2">
                  <a:lumMod val="50000"/>
                </a:schemeClr>
              </a:solidFill>
            </a:endParaRPr>
          </a:p>
          <a:p>
            <a:endParaRPr lang="en-US" dirty="0">
              <a:solidFill>
                <a:srgbClr val="FF0000"/>
              </a:solidFill>
            </a:endParaRPr>
          </a:p>
        </p:txBody>
      </p:sp>
    </p:spTree>
    <p:extLst>
      <p:ext uri="{BB962C8B-B14F-4D97-AF65-F5344CB8AC3E}">
        <p14:creationId xmlns:p14="http://schemas.microsoft.com/office/powerpoint/2010/main" val="3621214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4FE131-D232-731B-443B-1A8621D7868F}"/>
              </a:ext>
            </a:extLst>
          </p:cNvPr>
          <p:cNvSpPr>
            <a:spLocks noGrp="1"/>
          </p:cNvSpPr>
          <p:nvPr>
            <p:ph type="title"/>
          </p:nvPr>
        </p:nvSpPr>
        <p:spPr/>
        <p:txBody>
          <a:bodyPr/>
          <a:lstStyle/>
          <a:p>
            <a:r>
              <a:rPr lang="en-US" dirty="0">
                <a:solidFill>
                  <a:schemeClr val="bg2">
                    <a:lumMod val="75000"/>
                  </a:schemeClr>
                </a:solidFill>
                <a:latin typeface="Times New Roman" panose="02020603050405020304" pitchFamily="18" charset="0"/>
                <a:cs typeface="Times New Roman" panose="02020603050405020304" pitchFamily="18" charset="0"/>
              </a:rPr>
              <a:t>Bandura’s Social Learning Theory</a:t>
            </a:r>
          </a:p>
        </p:txBody>
      </p:sp>
      <p:sp>
        <p:nvSpPr>
          <p:cNvPr id="3" name="Content Placeholder 2">
            <a:extLst>
              <a:ext uri="{FF2B5EF4-FFF2-40B4-BE49-F238E27FC236}">
                <a16:creationId xmlns:a16="http://schemas.microsoft.com/office/drawing/2014/main" id="{18858D4E-14A2-5A7C-4687-3E50DA0FA42A}"/>
              </a:ext>
            </a:extLst>
          </p:cNvPr>
          <p:cNvSpPr>
            <a:spLocks noGrp="1"/>
          </p:cNvSpPr>
          <p:nvPr>
            <p:ph idx="1"/>
          </p:nvPr>
        </p:nvSpPr>
        <p:spPr/>
        <p:txBody>
          <a:bodyPr/>
          <a:lstStyle/>
          <a:p>
            <a:r>
              <a:rPr lang="en-US" dirty="0"/>
              <a:t>Upbringing and the importance of parental involvement</a:t>
            </a:r>
          </a:p>
          <a:p>
            <a:r>
              <a:rPr lang="en-US" dirty="0"/>
              <a:t>The impact of cultural settings</a:t>
            </a:r>
          </a:p>
        </p:txBody>
      </p:sp>
      <p:pic>
        <p:nvPicPr>
          <p:cNvPr id="5" name="Picture 4" descr="A silhouette of a family holding hands&#10;&#10;Description automatically generated">
            <a:extLst>
              <a:ext uri="{FF2B5EF4-FFF2-40B4-BE49-F238E27FC236}">
                <a16:creationId xmlns:a16="http://schemas.microsoft.com/office/drawing/2014/main" id="{34D7EA6B-9E2B-0515-B7DC-A7A0A4C1D644}"/>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6516547" y="2571509"/>
            <a:ext cx="4935162" cy="3297585"/>
          </a:xfrm>
          <a:prstGeom prst="rect">
            <a:avLst/>
          </a:prstGeom>
        </p:spPr>
      </p:pic>
    </p:spTree>
    <p:extLst>
      <p:ext uri="{BB962C8B-B14F-4D97-AF65-F5344CB8AC3E}">
        <p14:creationId xmlns:p14="http://schemas.microsoft.com/office/powerpoint/2010/main" val="21457052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FFE468-0A6F-D875-40E2-7C13D1A8C512}"/>
              </a:ext>
            </a:extLst>
          </p:cNvPr>
          <p:cNvSpPr>
            <a:spLocks noGrp="1"/>
          </p:cNvSpPr>
          <p:nvPr>
            <p:ph type="title"/>
          </p:nvPr>
        </p:nvSpPr>
        <p:spPr/>
        <p:txBody>
          <a:bodyPr>
            <a:normAutofit/>
          </a:bodyPr>
          <a:lstStyle/>
          <a:p>
            <a:pPr algn="ctr"/>
            <a:r>
              <a:rPr lang="en-US" sz="7200" dirty="0">
                <a:latin typeface="Times New Roman" panose="02020603050405020304" pitchFamily="18" charset="0"/>
                <a:cs typeface="Times New Roman" panose="02020603050405020304" pitchFamily="18" charset="0"/>
              </a:rPr>
              <a:t>Spirituality Defined</a:t>
            </a:r>
          </a:p>
        </p:txBody>
      </p:sp>
      <p:sp>
        <p:nvSpPr>
          <p:cNvPr id="3" name="Content Placeholder 2">
            <a:extLst>
              <a:ext uri="{FF2B5EF4-FFF2-40B4-BE49-F238E27FC236}">
                <a16:creationId xmlns:a16="http://schemas.microsoft.com/office/drawing/2014/main" id="{A4407EAC-8D66-2E03-4D0A-4F743EDC6D9F}"/>
              </a:ext>
            </a:extLst>
          </p:cNvPr>
          <p:cNvSpPr>
            <a:spLocks noGrp="1"/>
          </p:cNvSpPr>
          <p:nvPr>
            <p:ph idx="1"/>
          </p:nvPr>
        </p:nvSpPr>
        <p:spPr/>
        <p:txBody>
          <a:bodyPr>
            <a:normAutofit/>
          </a:bodyPr>
          <a:lstStyle/>
          <a:p>
            <a:pPr>
              <a:buFont typeface="Wingdings" panose="05000000000000000000" pitchFamily="2" charset="2"/>
              <a:buChar char="v"/>
            </a:pPr>
            <a:r>
              <a:rPr lang="en-US" sz="2400" dirty="0">
                <a:latin typeface="Times New Roman" panose="02020603050405020304" pitchFamily="18" charset="0"/>
                <a:cs typeface="Times New Roman" panose="02020603050405020304" pitchFamily="18" charset="0"/>
              </a:rPr>
              <a:t>Spirituality is the broad concept of a </a:t>
            </a:r>
            <a:r>
              <a:rPr lang="en-US" sz="2400" b="1" dirty="0">
                <a:latin typeface="Times New Roman" panose="02020603050405020304" pitchFamily="18" charset="0"/>
                <a:cs typeface="Times New Roman" panose="02020603050405020304" pitchFamily="18" charset="0"/>
              </a:rPr>
              <a:t>belief in something the beyond the self. </a:t>
            </a:r>
            <a:r>
              <a:rPr lang="en-US" sz="2400" dirty="0">
                <a:latin typeface="Times New Roman" panose="02020603050405020304" pitchFamily="18" charset="0"/>
                <a:cs typeface="Times New Roman" panose="02020603050405020304" pitchFamily="18" charset="0"/>
              </a:rPr>
              <a:t>It may involve belief in an individual connection to others to others the world as a whole</a:t>
            </a:r>
          </a:p>
          <a:p>
            <a:pPr>
              <a:buFont typeface="Wingdings" panose="05000000000000000000" pitchFamily="2" charset="2"/>
              <a:buChar char="v"/>
            </a:pPr>
            <a:r>
              <a:rPr lang="en-US" sz="2400" dirty="0">
                <a:latin typeface="Times New Roman" panose="02020603050405020304" pitchFamily="18" charset="0"/>
                <a:cs typeface="Times New Roman" panose="02020603050405020304" pitchFamily="18" charset="0"/>
              </a:rPr>
              <a:t>The state or quality of being: spiritual: essence distinct from matter</a:t>
            </a:r>
          </a:p>
          <a:p>
            <a:pPr>
              <a:buFont typeface="Wingdings" panose="05000000000000000000" pitchFamily="2" charset="2"/>
              <a:buChar char="v"/>
            </a:pPr>
            <a:r>
              <a:rPr lang="en-US" sz="2400" dirty="0">
                <a:latin typeface="Times New Roman" panose="02020603050405020304" pitchFamily="18" charset="0"/>
                <a:cs typeface="Times New Roman" panose="02020603050405020304" pitchFamily="18" charset="0"/>
              </a:rPr>
              <a:t>Oxford Definition: The quality of being connected with religion or the human spirit.</a:t>
            </a:r>
          </a:p>
          <a:p>
            <a:pPr>
              <a:buFont typeface="Wingdings" panose="05000000000000000000" pitchFamily="2" charset="2"/>
              <a:buChar char="v"/>
            </a:pPr>
            <a:r>
              <a:rPr lang="en-US" sz="2400" dirty="0">
                <a:latin typeface="Times New Roman" panose="02020603050405020304" pitchFamily="18" charset="0"/>
                <a:cs typeface="Times New Roman" panose="02020603050405020304" pitchFamily="18" charset="0"/>
              </a:rPr>
              <a:t>Spiritual nature: quality which is respects the spirit or affection of the heart only and essence of religion, spiritual mindfulness.</a:t>
            </a:r>
          </a:p>
          <a:p>
            <a:pPr marL="0" indent="0">
              <a:buNone/>
            </a:pP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8932564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TotalTime>
  <Words>374</Words>
  <Application>Microsoft Office PowerPoint</Application>
  <PresentationFormat>Widescreen</PresentationFormat>
  <Paragraphs>25</Paragraphs>
  <Slides>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vt:i4>
      </vt:variant>
    </vt:vector>
  </HeadingPairs>
  <TitlesOfParts>
    <vt:vector size="12" baseType="lpstr">
      <vt:lpstr>Arial</vt:lpstr>
      <vt:lpstr>Calibri</vt:lpstr>
      <vt:lpstr>Calibri Light</vt:lpstr>
      <vt:lpstr>Times New Roman</vt:lpstr>
      <vt:lpstr>Wingdings</vt:lpstr>
      <vt:lpstr>Office Theme</vt:lpstr>
      <vt:lpstr>Spirituality and Restorative Justice Part 1 of 4</vt:lpstr>
      <vt:lpstr>SPIRITUALITY &amp; RESTORATIVE JUSTICE IN  THE  TREATMENT OF ADDICTION</vt:lpstr>
      <vt:lpstr>Inner demands of the self</vt:lpstr>
      <vt:lpstr>Inner demands of the self (cont)</vt:lpstr>
      <vt:lpstr>Bandura’s Social Learning Theory</vt:lpstr>
      <vt:lpstr>Spirituality Defined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Spirituality and Restorative Justice Part 1 of 2</dc:title>
  <dc:creator>Bob Phillips</dc:creator>
  <cp:lastModifiedBy>Bob Phillips</cp:lastModifiedBy>
  <cp:revision>3</cp:revision>
  <dcterms:created xsi:type="dcterms:W3CDTF">2023-08-15T14:52:07Z</dcterms:created>
  <dcterms:modified xsi:type="dcterms:W3CDTF">2023-08-15T16:43:58Z</dcterms:modified>
</cp:coreProperties>
</file>