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4384" r:id="rId3"/>
    <p:sldId id="4396" r:id="rId4"/>
    <p:sldId id="439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55" d="100"/>
          <a:sy n="55" d="100"/>
        </p:scale>
        <p:origin x="4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18DB5-AD86-443C-B72B-36D092104295}" type="datetimeFigureOut">
              <a:rPr lang="en-US" smtClean="0"/>
              <a:t>8/15/2023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23ED47-21F4-4A08-93F8-199B8DF6AF91}" type="slidenum">
              <a:rPr lang="en-US" smtClean="0"/>
              <a:t>‹#›</a:t>
            </a:fld>
            <a:endParaRPr lang="en-US"/>
          </a:p>
        </p:txBody>
      </p:sp>
    </p:spTree>
    <p:extLst>
      <p:ext uri="{BB962C8B-B14F-4D97-AF65-F5344CB8AC3E}">
        <p14:creationId xmlns:p14="http://schemas.microsoft.com/office/powerpoint/2010/main" val="2754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01E71A-1D65-42A0-9151-FC0EC92ECB58}" type="slidenum">
              <a:rPr lang="en-US" smtClean="0"/>
              <a:t>3</a:t>
            </a:fld>
            <a:endParaRPr lang="en-US"/>
          </a:p>
        </p:txBody>
      </p:sp>
    </p:spTree>
    <p:extLst>
      <p:ext uri="{BB962C8B-B14F-4D97-AF65-F5344CB8AC3E}">
        <p14:creationId xmlns:p14="http://schemas.microsoft.com/office/powerpoint/2010/main" val="610474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80A4-C3E8-9950-1BD2-BEC28D11A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8C6F0C-9625-30D7-651C-CB1DE2F98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AD05A9-EFE4-88DC-3DBB-42919D2C059B}"/>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6E1EE2A9-F8FF-6D2A-0A2F-5B9893D52B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1FA78-C2E6-1FF9-0334-4D9BB283364E}"/>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3190809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89F1-F370-DB8B-4AEA-5DE5196CDD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03F972-A3AA-81C6-A0AE-1E28F96E8F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EB96A-5635-FE7B-F726-8882B5D69DFA}"/>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20259B39-8F75-7113-E04F-29258F18E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1C4BCD-BEC9-81CA-FD05-ADAD576C4839}"/>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368519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D00FC8-1BFA-98D7-32EF-20A61E10D3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4044F4-CAFB-44E9-4BB3-182E687C1D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47062-3B93-DAF3-61D5-9B8FEF096CC5}"/>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F975602D-9CB2-D92B-7AE3-65BFE437A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C1F1D0-247D-899B-F678-914F052EF7DA}"/>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1714858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3AEC-095D-21E0-AD52-02BAF846CF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EB438D-EA80-BD67-F5F3-34B6A6D88D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5CFAE-D756-46A9-6A13-7A6204938797}"/>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1DFB37D2-F0A8-8690-95C4-2AEE12A6A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D5B7C6-1250-09A4-A8F3-F0B8B6956409}"/>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85510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7ECEF-C607-CA8A-973E-05FA62DE8E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96215E-A7F5-8D4F-D7F0-3DDA45BEED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8E3F92-411E-1973-9FD1-12416162B7E5}"/>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E00AD373-B1FF-451A-A532-64F077ECE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DCEBEB-F249-2F5C-AF2B-F757E2F3D630}"/>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21361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9F911-4FD7-720F-5B70-2A86626559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59303E-B356-C44E-BFA7-66C14D0E40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5B2DCF-E5E7-3854-67A0-F26C62DBFF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431D5F-A323-6055-EBE0-9327719E4679}"/>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6" name="Footer Placeholder 5">
            <a:extLst>
              <a:ext uri="{FF2B5EF4-FFF2-40B4-BE49-F238E27FC236}">
                <a16:creationId xmlns:a16="http://schemas.microsoft.com/office/drawing/2014/main" id="{AD91C030-3F7A-2668-D181-835E53110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BE4F5-EF6C-91D0-B771-E7B85919303D}"/>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412903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5EAAC-7715-D939-B850-B65A8DBDA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733DD6-271F-BB60-CF8B-1F8A673B3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39B1DF-4915-7F1C-9932-0A1F17293C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7D861B-DCBC-896F-2D55-AAAC1B78CE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879F20-4595-B122-6B97-D7D795234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51C2EC-B754-9ADB-B4EB-C192257AB22A}"/>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8" name="Footer Placeholder 7">
            <a:extLst>
              <a:ext uri="{FF2B5EF4-FFF2-40B4-BE49-F238E27FC236}">
                <a16:creationId xmlns:a16="http://schemas.microsoft.com/office/drawing/2014/main" id="{A5BBFFF7-340D-B8EA-45D9-2D5BD089B3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93B93C-9894-95C5-0BB3-FC586FF4F59A}"/>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416677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77851-9A22-8B61-B4DE-0B4E3F9A9E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600CC9-7201-3A08-6D61-B07CF413CFC2}"/>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4" name="Footer Placeholder 3">
            <a:extLst>
              <a:ext uri="{FF2B5EF4-FFF2-40B4-BE49-F238E27FC236}">
                <a16:creationId xmlns:a16="http://schemas.microsoft.com/office/drawing/2014/main" id="{55255028-74B4-C7A6-393A-06D5B050D9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F62933-ED81-0C57-8EB6-96B88143432D}"/>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1426923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D1AB8F-5BC6-8122-5B88-8F2A6C78F26B}"/>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3" name="Footer Placeholder 2">
            <a:extLst>
              <a:ext uri="{FF2B5EF4-FFF2-40B4-BE49-F238E27FC236}">
                <a16:creationId xmlns:a16="http://schemas.microsoft.com/office/drawing/2014/main" id="{0A10BF82-0EAF-3657-BD70-2572E16BAF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6A064A-884C-9AB6-C202-8A1AE5A90DDA}"/>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26388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5043-0066-BF35-7492-7A906205E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D5DCF2-5A30-ACF2-B921-1A95F4104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B186E9-F32A-2567-553C-A5B3CEA634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BBD968-0AD5-E2CA-A34C-8E77BEFBB01B}"/>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6" name="Footer Placeholder 5">
            <a:extLst>
              <a:ext uri="{FF2B5EF4-FFF2-40B4-BE49-F238E27FC236}">
                <a16:creationId xmlns:a16="http://schemas.microsoft.com/office/drawing/2014/main" id="{E65610E8-AEE8-E722-D579-A74D503822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75DCE6-51EA-3411-4AB7-9535D6B66B71}"/>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985093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620C-B435-8DC9-C950-E2BA1D8CF9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F1EDFE-DE59-C084-A1D0-7BBA5DC095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B93C2F-9626-9D52-F52D-71381E527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9B9D17-DAAF-1BED-A917-09206272E254}"/>
              </a:ext>
            </a:extLst>
          </p:cNvPr>
          <p:cNvSpPr>
            <a:spLocks noGrp="1"/>
          </p:cNvSpPr>
          <p:nvPr>
            <p:ph type="dt" sz="half" idx="10"/>
          </p:nvPr>
        </p:nvSpPr>
        <p:spPr/>
        <p:txBody>
          <a:bodyPr/>
          <a:lstStyle/>
          <a:p>
            <a:fld id="{6A744606-0415-419C-9996-42393B2516CE}" type="datetimeFigureOut">
              <a:rPr lang="en-US" smtClean="0"/>
              <a:t>8/15/2023</a:t>
            </a:fld>
            <a:endParaRPr lang="en-US"/>
          </a:p>
        </p:txBody>
      </p:sp>
      <p:sp>
        <p:nvSpPr>
          <p:cNvPr id="6" name="Footer Placeholder 5">
            <a:extLst>
              <a:ext uri="{FF2B5EF4-FFF2-40B4-BE49-F238E27FC236}">
                <a16:creationId xmlns:a16="http://schemas.microsoft.com/office/drawing/2014/main" id="{FAEE38A9-219D-FA99-3DCE-17BB71706B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BEE8DB-F237-0DE1-1CC5-25717411A211}"/>
              </a:ext>
            </a:extLst>
          </p:cNvPr>
          <p:cNvSpPr>
            <a:spLocks noGrp="1"/>
          </p:cNvSpPr>
          <p:nvPr>
            <p:ph type="sldNum" sz="quarter" idx="12"/>
          </p:nvPr>
        </p:nvSpPr>
        <p:spPr/>
        <p:txBody>
          <a:bodyPr/>
          <a:lstStyle/>
          <a:p>
            <a:fld id="{F1DADD5B-1BF6-474B-9CC5-C9FE10D217DB}" type="slidenum">
              <a:rPr lang="en-US" smtClean="0"/>
              <a:t>‹#›</a:t>
            </a:fld>
            <a:endParaRPr lang="en-US"/>
          </a:p>
        </p:txBody>
      </p:sp>
    </p:spTree>
    <p:extLst>
      <p:ext uri="{BB962C8B-B14F-4D97-AF65-F5344CB8AC3E}">
        <p14:creationId xmlns:p14="http://schemas.microsoft.com/office/powerpoint/2010/main" val="180744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145EB6-F882-17C3-36F1-70ED5A0B82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BB71A8-014D-397E-495D-429DE64EBA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488D97-41E6-EA8C-FCAF-B972DCD0DA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44606-0415-419C-9996-42393B2516CE}" type="datetimeFigureOut">
              <a:rPr lang="en-US" smtClean="0"/>
              <a:t>8/15/2023</a:t>
            </a:fld>
            <a:endParaRPr lang="en-US"/>
          </a:p>
        </p:txBody>
      </p:sp>
      <p:sp>
        <p:nvSpPr>
          <p:cNvPr id="5" name="Footer Placeholder 4">
            <a:extLst>
              <a:ext uri="{FF2B5EF4-FFF2-40B4-BE49-F238E27FC236}">
                <a16:creationId xmlns:a16="http://schemas.microsoft.com/office/drawing/2014/main" id="{9FAF635E-0093-DCE8-CB00-6752273A73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752B65-79A1-52E8-620D-A137B52913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DADD5B-1BF6-474B-9CC5-C9FE10D217DB}" type="slidenum">
              <a:rPr lang="en-US" smtClean="0"/>
              <a:t>‹#›</a:t>
            </a:fld>
            <a:endParaRPr lang="en-US"/>
          </a:p>
        </p:txBody>
      </p:sp>
    </p:spTree>
    <p:extLst>
      <p:ext uri="{BB962C8B-B14F-4D97-AF65-F5344CB8AC3E}">
        <p14:creationId xmlns:p14="http://schemas.microsoft.com/office/powerpoint/2010/main" val="241899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B51A1-90F2-1435-A3BF-5019BB2118DA}"/>
              </a:ext>
            </a:extLst>
          </p:cNvPr>
          <p:cNvSpPr>
            <a:spLocks noGrp="1"/>
          </p:cNvSpPr>
          <p:nvPr>
            <p:ph type="ctrTitle"/>
          </p:nvPr>
        </p:nvSpPr>
        <p:spPr/>
        <p:txBody>
          <a:bodyPr>
            <a:normAutofit fontScale="90000"/>
          </a:bodyPr>
          <a:lstStyle/>
          <a:p>
            <a:r>
              <a:rPr lang="en-US" dirty="0"/>
              <a:t>SPIRITUALITY &amp;</a:t>
            </a:r>
            <a:br>
              <a:rPr lang="en-US" dirty="0"/>
            </a:br>
            <a:r>
              <a:rPr lang="en-US" dirty="0"/>
              <a:t>RESTORATIVE JUSTICE</a:t>
            </a:r>
            <a:br>
              <a:rPr lang="en-US" dirty="0"/>
            </a:br>
            <a:r>
              <a:rPr lang="en-US" dirty="0"/>
              <a:t>Introduction</a:t>
            </a:r>
          </a:p>
        </p:txBody>
      </p:sp>
      <p:sp>
        <p:nvSpPr>
          <p:cNvPr id="3" name="Subtitle 2">
            <a:extLst>
              <a:ext uri="{FF2B5EF4-FFF2-40B4-BE49-F238E27FC236}">
                <a16:creationId xmlns:a16="http://schemas.microsoft.com/office/drawing/2014/main" id="{C9ACFD05-3C5F-A04D-A5EE-1309E6F720D4}"/>
              </a:ext>
            </a:extLst>
          </p:cNvPr>
          <p:cNvSpPr>
            <a:spLocks noGrp="1"/>
          </p:cNvSpPr>
          <p:nvPr>
            <p:ph type="subTitle" idx="1"/>
          </p:nvPr>
        </p:nvSpPr>
        <p:spPr/>
        <p:txBody>
          <a:bodyPr/>
          <a:lstStyle/>
          <a:p>
            <a:r>
              <a:rPr lang="en-US" dirty="0"/>
              <a:t>BALAZS </a:t>
            </a:r>
            <a:r>
              <a:rPr lang="en-US"/>
              <a:t>BATYKA                                                                                                          SILVER </a:t>
            </a:r>
            <a:r>
              <a:rPr lang="en-US" dirty="0"/>
              <a:t>CITY INSTITUTE, AUGUST 2023</a:t>
            </a:r>
          </a:p>
        </p:txBody>
      </p:sp>
    </p:spTree>
    <p:extLst>
      <p:ext uri="{BB962C8B-B14F-4D97-AF65-F5344CB8AC3E}">
        <p14:creationId xmlns:p14="http://schemas.microsoft.com/office/powerpoint/2010/main" val="359302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AA7FC-1A0E-2DF7-2B61-8E010670029C}"/>
              </a:ext>
            </a:extLst>
          </p:cNvPr>
          <p:cNvSpPr>
            <a:spLocks noGrp="1"/>
          </p:cNvSpPr>
          <p:nvPr>
            <p:ph type="title"/>
          </p:nvPr>
        </p:nvSpPr>
        <p:spPr/>
        <p:txBody>
          <a:bodyPr/>
          <a:lstStyle/>
          <a:p>
            <a:pPr algn="ctr"/>
            <a:r>
              <a:rPr lang="en-US" sz="4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Prayer to the Great Mystery</a:t>
            </a:r>
            <a:endParaRPr lang="en-US" dirty="0">
              <a:solidFill>
                <a:srgbClr val="00B050"/>
              </a:solidFill>
            </a:endParaRPr>
          </a:p>
        </p:txBody>
      </p:sp>
      <p:sp>
        <p:nvSpPr>
          <p:cNvPr id="3" name="Content Placeholder 2">
            <a:extLst>
              <a:ext uri="{FF2B5EF4-FFF2-40B4-BE49-F238E27FC236}">
                <a16:creationId xmlns:a16="http://schemas.microsoft.com/office/drawing/2014/main" id="{B0750DDE-43FF-0B38-F013-3C7F5F55CEAE}"/>
              </a:ext>
            </a:extLst>
          </p:cNvPr>
          <p:cNvSpPr>
            <a:spLocks noGrp="1"/>
          </p:cNvSpPr>
          <p:nvPr>
            <p:ph idx="1"/>
          </p:nvPr>
        </p:nvSpPr>
        <p:spPr/>
        <p:txBody>
          <a:bodyPr>
            <a:normAutofit fontScale="77500" lnSpcReduction="20000"/>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 humbly acknowledge my ignorance to be unable to encompass the knowledge and wisdom to fully understand the existence of a power and creative force which created our Universe and our own Mother Earth.   However, I am sincerely grateful to be a tiny part of that masterful creation, where the Earthly evidence is clearly displayed by the inherent harmony and balance in the natural order in Nature.</a:t>
            </a:r>
          </a:p>
          <a:p>
            <a:pPr marL="0" marR="0" indent="0">
              <a:lnSpc>
                <a:spcPct val="107000"/>
              </a:lnSpc>
              <a:spcBef>
                <a:spcPts val="0"/>
              </a:spcBef>
              <a:spcAft>
                <a:spcPts val="80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On our planet that Natural Order is clearly observable by the harmony and interconnected purpose of all that is created, plants, animals, sea dwelling lifeforms and even the balanced geology of Mother Earth. In fact, when that is acknowledged and all our relations are seen as part of the whole spiritual purpose and mutual harmony, we humans might begin to recognize our spiritual purpose.   Fort that I am truly grateful and humbled by being part of that process.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Which in turn begs the question of what is the purpose for humankind as an element together and individually. </a:t>
            </a:r>
          </a:p>
          <a:p>
            <a:pPr marL="0" indent="0">
              <a:buNone/>
            </a:pPr>
            <a:endParaRPr lang="en-US" dirty="0"/>
          </a:p>
        </p:txBody>
      </p:sp>
    </p:spTree>
    <p:extLst>
      <p:ext uri="{BB962C8B-B14F-4D97-AF65-F5344CB8AC3E}">
        <p14:creationId xmlns:p14="http://schemas.microsoft.com/office/powerpoint/2010/main" val="2715825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018C-9D08-CD95-7A39-68DE9C2759D3}"/>
              </a:ext>
            </a:extLst>
          </p:cNvPr>
          <p:cNvSpPr>
            <a:spLocks noGrp="1"/>
          </p:cNvSpPr>
          <p:nvPr>
            <p:ph type="title"/>
          </p:nvPr>
        </p:nvSpPr>
        <p:spPr/>
        <p:txBody>
          <a:bodyPr/>
          <a:lstStyle/>
          <a:p>
            <a:r>
              <a:rPr lang="en-US" dirty="0"/>
              <a:t>A Moment of spiritual connection</a:t>
            </a:r>
            <a:br>
              <a:rPr lang="en-US" dirty="0"/>
            </a:br>
            <a:endParaRPr lang="en-US" dirty="0"/>
          </a:p>
        </p:txBody>
      </p:sp>
      <p:sp>
        <p:nvSpPr>
          <p:cNvPr id="3" name="Text Placeholder 2">
            <a:extLst>
              <a:ext uri="{FF2B5EF4-FFF2-40B4-BE49-F238E27FC236}">
                <a16:creationId xmlns:a16="http://schemas.microsoft.com/office/drawing/2014/main" id="{4692002B-04C6-4DEE-0B32-3C630D9CE09B}"/>
              </a:ext>
            </a:extLst>
          </p:cNvPr>
          <p:cNvSpPr>
            <a:spLocks noGrp="1"/>
          </p:cNvSpPr>
          <p:nvPr>
            <p:ph type="body" idx="1"/>
          </p:nvPr>
        </p:nvSpPr>
        <p:spPr/>
        <p:txBody>
          <a:bodyPr/>
          <a:lstStyle/>
          <a:p>
            <a:r>
              <a:rPr lang="en-US" dirty="0"/>
              <a:t>Desperate &amp; Weak</a:t>
            </a:r>
          </a:p>
        </p:txBody>
      </p:sp>
      <p:sp>
        <p:nvSpPr>
          <p:cNvPr id="5" name="Text Placeholder 4">
            <a:extLst>
              <a:ext uri="{FF2B5EF4-FFF2-40B4-BE49-F238E27FC236}">
                <a16:creationId xmlns:a16="http://schemas.microsoft.com/office/drawing/2014/main" id="{FDC32607-D2F3-062B-35DA-50735EC82512}"/>
              </a:ext>
            </a:extLst>
          </p:cNvPr>
          <p:cNvSpPr>
            <a:spLocks noGrp="1"/>
          </p:cNvSpPr>
          <p:nvPr>
            <p:ph type="body" sz="quarter" idx="3"/>
          </p:nvPr>
        </p:nvSpPr>
        <p:spPr/>
        <p:txBody>
          <a:bodyPr/>
          <a:lstStyle/>
          <a:p>
            <a:r>
              <a:rPr lang="en-US" dirty="0"/>
              <a:t>Finally Some Energy</a:t>
            </a:r>
          </a:p>
        </p:txBody>
      </p:sp>
      <p:pic>
        <p:nvPicPr>
          <p:cNvPr id="9" name="Content Placeholder 8" descr="A bird in a box&#10;&#10;Description automatically generated">
            <a:extLst>
              <a:ext uri="{FF2B5EF4-FFF2-40B4-BE49-F238E27FC236}">
                <a16:creationId xmlns:a16="http://schemas.microsoft.com/office/drawing/2014/main" id="{38E6C12C-5D0D-4B80-180B-3CE5ECA468D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481668" y="2505075"/>
            <a:ext cx="3874026" cy="3684588"/>
          </a:xfrm>
        </p:spPr>
      </p:pic>
      <p:pic>
        <p:nvPicPr>
          <p:cNvPr id="14" name="Content Placeholder 13" descr="A bird sitting on a table&#10;&#10;Description automatically generated">
            <a:extLst>
              <a:ext uri="{FF2B5EF4-FFF2-40B4-BE49-F238E27FC236}">
                <a16:creationId xmlns:a16="http://schemas.microsoft.com/office/drawing/2014/main" id="{A4D2F987-C012-A9CB-A277-AF9B53FB3735}"/>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934994" y="2551906"/>
            <a:ext cx="3657600" cy="3590925"/>
          </a:xfrm>
        </p:spPr>
      </p:pic>
    </p:spTree>
    <p:extLst>
      <p:ext uri="{BB962C8B-B14F-4D97-AF65-F5344CB8AC3E}">
        <p14:creationId xmlns:p14="http://schemas.microsoft.com/office/powerpoint/2010/main" val="299571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E4D28-A520-039C-6D48-FB86DC70AEE3}"/>
              </a:ext>
            </a:extLst>
          </p:cNvPr>
          <p:cNvSpPr>
            <a:spLocks noGrp="1"/>
          </p:cNvSpPr>
          <p:nvPr>
            <p:ph type="title"/>
          </p:nvPr>
        </p:nvSpPr>
        <p:spPr/>
        <p:txBody>
          <a:bodyPr/>
          <a:lstStyle/>
          <a:p>
            <a:pPr algn="ctr"/>
            <a:r>
              <a:rPr lang="en-US" dirty="0"/>
              <a:t>Thank You Kind Friends</a:t>
            </a:r>
          </a:p>
        </p:txBody>
      </p:sp>
      <p:pic>
        <p:nvPicPr>
          <p:cNvPr id="7" name="Content Placeholder 6" descr="A bird in a cage&#10;&#10;Description automatically generated">
            <a:extLst>
              <a:ext uri="{FF2B5EF4-FFF2-40B4-BE49-F238E27FC236}">
                <a16:creationId xmlns:a16="http://schemas.microsoft.com/office/drawing/2014/main" id="{2FC031AF-B05E-C989-EBA9-AB30E42290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04528" y="987425"/>
            <a:ext cx="3929519" cy="4873625"/>
          </a:xfrm>
        </p:spPr>
      </p:pic>
    </p:spTree>
    <p:extLst>
      <p:ext uri="{BB962C8B-B14F-4D97-AF65-F5344CB8AC3E}">
        <p14:creationId xmlns:p14="http://schemas.microsoft.com/office/powerpoint/2010/main" val="1228936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214</Words>
  <Application>Microsoft Office PowerPoint</Application>
  <PresentationFormat>Widescreen</PresentationFormat>
  <Paragraphs>11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SPIRITUALITY &amp; RESTORATIVE JUSTICE Introduction</vt:lpstr>
      <vt:lpstr>Prayer to the Great Mystery</vt:lpstr>
      <vt:lpstr>A Moment of spiritual connection </vt:lpstr>
      <vt:lpstr>Thank You Kind Friends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SPIRITUALITY &amp; RESTORATIVE JUSTICE Introduction</dc:title>
  <dc:creator>Bob Phillips</dc:creator>
  <cp:lastModifiedBy>Bob Phillips</cp:lastModifiedBy>
  <cp:revision>2</cp:revision>
  <dcterms:created xsi:type="dcterms:W3CDTF">2023-08-15T16:43:13Z</dcterms:created>
  <dcterms:modified xsi:type="dcterms:W3CDTF">2023-08-15T17:06:32Z</dcterms:modified>
</cp:coreProperties>
</file>